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95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0CFC8C-22E2-4D15-ABE9-8160BC030BCF}" v="5" dt="2020-11-04T15:07:45.904"/>
    <p1510:client id="{B0437795-C2EA-43EC-BE47-5CE4D333D1E7}" v="4" dt="2020-11-05T14:30:57.135"/>
    <p1510:client id="{E148F1EB-11D6-454C-B232-0D13DA2DC61B}" v="6" dt="2020-11-05T08:19:06.7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83"/>
        <p:guide pos="312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speranza Rivera De Torre" userId="S::esperive@ucm.es::a48e50f5-923c-4e79-8765-b2c560f24066" providerId="AD" clId="Web-{E148F1EB-11D6-454C-B232-0D13DA2DC61B}"/>
    <pc:docChg chg="modSld">
      <pc:chgData name="Esperanza Rivera De Torre" userId="S::esperive@ucm.es::a48e50f5-923c-4e79-8765-b2c560f24066" providerId="AD" clId="Web-{E148F1EB-11D6-454C-B232-0D13DA2DC61B}" dt="2020-11-05T08:19:06.735" v="4"/>
      <pc:docMkLst>
        <pc:docMk/>
      </pc:docMkLst>
      <pc:sldChg chg="modSp">
        <pc:chgData name="Esperanza Rivera De Torre" userId="S::esperive@ucm.es::a48e50f5-923c-4e79-8765-b2c560f24066" providerId="AD" clId="Web-{E148F1EB-11D6-454C-B232-0D13DA2DC61B}" dt="2020-11-05T08:19:06.735" v="4"/>
        <pc:sldMkLst>
          <pc:docMk/>
          <pc:sldMk cId="3112019457" sldId="256"/>
        </pc:sldMkLst>
        <pc:spChg chg="mod">
          <ac:chgData name="Esperanza Rivera De Torre" userId="S::esperive@ucm.es::a48e50f5-923c-4e79-8765-b2c560f24066" providerId="AD" clId="Web-{E148F1EB-11D6-454C-B232-0D13DA2DC61B}" dt="2020-11-05T08:18:58.844" v="2"/>
          <ac:spMkLst>
            <pc:docMk/>
            <pc:sldMk cId="3112019457" sldId="256"/>
            <ac:spMk id="8" creationId="{52B0E5E7-A6D9-441A-B1C8-2898422FC414}"/>
          </ac:spMkLst>
        </pc:spChg>
        <pc:spChg chg="mod">
          <ac:chgData name="Esperanza Rivera De Torre" userId="S::esperive@ucm.es::a48e50f5-923c-4e79-8765-b2c560f24066" providerId="AD" clId="Web-{E148F1EB-11D6-454C-B232-0D13DA2DC61B}" dt="2020-11-05T08:18:54.860" v="1"/>
          <ac:spMkLst>
            <pc:docMk/>
            <pc:sldMk cId="3112019457" sldId="256"/>
            <ac:spMk id="11" creationId="{FEAE00C3-B817-41BD-9B12-64CF78B11522}"/>
          </ac:spMkLst>
        </pc:spChg>
        <pc:spChg chg="mod">
          <ac:chgData name="Esperanza Rivera De Torre" userId="S::esperive@ucm.es::a48e50f5-923c-4e79-8765-b2c560f24066" providerId="AD" clId="Web-{E148F1EB-11D6-454C-B232-0D13DA2DC61B}" dt="2020-11-05T08:19:02.657" v="3"/>
          <ac:spMkLst>
            <pc:docMk/>
            <pc:sldMk cId="3112019457" sldId="256"/>
            <ac:spMk id="15" creationId="{CCB2908A-D026-4F8D-84A1-4FE6875B087A}"/>
          </ac:spMkLst>
        </pc:spChg>
        <pc:spChg chg="mod">
          <ac:chgData name="Esperanza Rivera De Torre" userId="S::esperive@ucm.es::a48e50f5-923c-4e79-8765-b2c560f24066" providerId="AD" clId="Web-{E148F1EB-11D6-454C-B232-0D13DA2DC61B}" dt="2020-11-05T08:19:06.735" v="4"/>
          <ac:spMkLst>
            <pc:docMk/>
            <pc:sldMk cId="3112019457" sldId="256"/>
            <ac:spMk id="21" creationId="{985E266F-0264-487E-B913-314E8F5F39A4}"/>
          </ac:spMkLst>
        </pc:spChg>
      </pc:sldChg>
    </pc:docChg>
  </pc:docChgLst>
  <pc:docChgLst>
    <pc:chgData clId="Web-{E148F1EB-11D6-454C-B232-0D13DA2DC61B}"/>
    <pc:docChg chg="modSld">
      <pc:chgData name="" userId="" providerId="" clId="Web-{E148F1EB-11D6-454C-B232-0D13DA2DC61B}" dt="2020-11-05T08:18:52.313" v="0"/>
      <pc:docMkLst>
        <pc:docMk/>
      </pc:docMkLst>
      <pc:sldChg chg="modSp">
        <pc:chgData name="" userId="" providerId="" clId="Web-{E148F1EB-11D6-454C-B232-0D13DA2DC61B}" dt="2020-11-05T08:18:52.313" v="0"/>
        <pc:sldMkLst>
          <pc:docMk/>
          <pc:sldMk cId="3112019457" sldId="256"/>
        </pc:sldMkLst>
        <pc:spChg chg="mod">
          <ac:chgData name="" userId="" providerId="" clId="Web-{E148F1EB-11D6-454C-B232-0D13DA2DC61B}" dt="2020-11-05T08:18:52.313" v="0"/>
          <ac:spMkLst>
            <pc:docMk/>
            <pc:sldMk cId="3112019457" sldId="256"/>
            <ac:spMk id="11" creationId="{FEAE00C3-B817-41BD-9B12-64CF78B11522}"/>
          </ac:spMkLst>
        </pc:spChg>
      </pc:sldChg>
    </pc:docChg>
  </pc:docChgLst>
  <pc:docChgLst>
    <pc:chgData name="Esperanza Rivera de Torre" userId="a48e50f5-923c-4e79-8765-b2c560f24066" providerId="ADAL" clId="{230CFC8C-22E2-4D15-ABE9-8160BC030BCF}"/>
    <pc:docChg chg="undo custSel modSld">
      <pc:chgData name="Esperanza Rivera de Torre" userId="a48e50f5-923c-4e79-8765-b2c560f24066" providerId="ADAL" clId="{230CFC8C-22E2-4D15-ABE9-8160BC030BCF}" dt="2020-11-04T15:08:56.298" v="96" actId="1076"/>
      <pc:docMkLst>
        <pc:docMk/>
      </pc:docMkLst>
      <pc:sldChg chg="addSp delSp modSp mod">
        <pc:chgData name="Esperanza Rivera de Torre" userId="a48e50f5-923c-4e79-8765-b2c560f24066" providerId="ADAL" clId="{230CFC8C-22E2-4D15-ABE9-8160BC030BCF}" dt="2020-11-04T15:08:56.298" v="96" actId="1076"/>
        <pc:sldMkLst>
          <pc:docMk/>
          <pc:sldMk cId="3112019457" sldId="256"/>
        </pc:sldMkLst>
        <pc:spChg chg="mod">
          <ac:chgData name="Esperanza Rivera de Torre" userId="a48e50f5-923c-4e79-8765-b2c560f24066" providerId="ADAL" clId="{230CFC8C-22E2-4D15-ABE9-8160BC030BCF}" dt="2020-11-04T15:07:19.516" v="81" actId="207"/>
          <ac:spMkLst>
            <pc:docMk/>
            <pc:sldMk cId="3112019457" sldId="256"/>
            <ac:spMk id="9" creationId="{46EB6D19-6565-4FEB-8B0C-D7B712EA4D19}"/>
          </ac:spMkLst>
        </pc:spChg>
        <pc:spChg chg="mod">
          <ac:chgData name="Esperanza Rivera de Torre" userId="a48e50f5-923c-4e79-8765-b2c560f24066" providerId="ADAL" clId="{230CFC8C-22E2-4D15-ABE9-8160BC030BCF}" dt="2020-11-04T15:07:19.516" v="81" actId="207"/>
          <ac:spMkLst>
            <pc:docMk/>
            <pc:sldMk cId="3112019457" sldId="256"/>
            <ac:spMk id="10" creationId="{AC53A228-797D-475D-8CC1-A58D87246D68}"/>
          </ac:spMkLst>
        </pc:spChg>
        <pc:spChg chg="mod">
          <ac:chgData name="Esperanza Rivera de Torre" userId="a48e50f5-923c-4e79-8765-b2c560f24066" providerId="ADAL" clId="{230CFC8C-22E2-4D15-ABE9-8160BC030BCF}" dt="2020-11-04T15:08:53.057" v="95" actId="20577"/>
          <ac:spMkLst>
            <pc:docMk/>
            <pc:sldMk cId="3112019457" sldId="256"/>
            <ac:spMk id="11" creationId="{FEAE00C3-B817-41BD-9B12-64CF78B11522}"/>
          </ac:spMkLst>
        </pc:spChg>
        <pc:spChg chg="mod">
          <ac:chgData name="Esperanza Rivera de Torre" userId="a48e50f5-923c-4e79-8765-b2c560f24066" providerId="ADAL" clId="{230CFC8C-22E2-4D15-ABE9-8160BC030BCF}" dt="2020-11-04T15:08:28.543" v="89" actId="113"/>
          <ac:spMkLst>
            <pc:docMk/>
            <pc:sldMk cId="3112019457" sldId="256"/>
            <ac:spMk id="28" creationId="{903AB3A7-78FE-4759-8B2C-726987410CEF}"/>
          </ac:spMkLst>
        </pc:spChg>
        <pc:grpChg chg="mod ord">
          <ac:chgData name="Esperanza Rivera de Torre" userId="a48e50f5-923c-4e79-8765-b2c560f24066" providerId="ADAL" clId="{230CFC8C-22E2-4D15-ABE9-8160BC030BCF}" dt="2020-11-04T15:08:10.713" v="87" actId="1076"/>
          <ac:grpSpMkLst>
            <pc:docMk/>
            <pc:sldMk cId="3112019457" sldId="256"/>
            <ac:grpSpMk id="4" creationId="{FC2E240F-5F8E-4545-AA96-8EE8CD958FDC}"/>
          </ac:grpSpMkLst>
        </pc:grpChg>
        <pc:picChg chg="add del mod">
          <ac:chgData name="Esperanza Rivera de Torre" userId="a48e50f5-923c-4e79-8765-b2c560f24066" providerId="ADAL" clId="{230CFC8C-22E2-4D15-ABE9-8160BC030BCF}" dt="2020-11-04T15:06:10.976" v="16" actId="27803"/>
          <ac:picMkLst>
            <pc:docMk/>
            <pc:sldMk cId="3112019457" sldId="256"/>
            <ac:picMk id="3" creationId="{FC2E240F-5F8E-4545-AA96-8EE8CD958FDC}"/>
          </ac:picMkLst>
        </pc:picChg>
        <pc:picChg chg="mod">
          <ac:chgData name="Esperanza Rivera de Torre" userId="a48e50f5-923c-4e79-8765-b2c560f24066" providerId="ADAL" clId="{230CFC8C-22E2-4D15-ABE9-8160BC030BCF}" dt="2020-11-04T15:07:33.697" v="82"/>
          <ac:picMkLst>
            <pc:docMk/>
            <pc:sldMk cId="3112019457" sldId="256"/>
            <ac:picMk id="5" creationId="{67F4CD12-F829-4B3E-BF97-1244DDE3489F}"/>
          </ac:picMkLst>
        </pc:picChg>
        <pc:picChg chg="add del">
          <ac:chgData name="Esperanza Rivera de Torre" userId="a48e50f5-923c-4e79-8765-b2c560f24066" providerId="ADAL" clId="{230CFC8C-22E2-4D15-ABE9-8160BC030BCF}" dt="2020-11-04T15:08:21.297" v="88" actId="478"/>
          <ac:picMkLst>
            <pc:docMk/>
            <pc:sldMk cId="3112019457" sldId="256"/>
            <ac:picMk id="12" creationId="{74F14A6D-B185-4359-A0C0-D7ADF795EC45}"/>
          </ac:picMkLst>
        </pc:picChg>
        <pc:picChg chg="mod">
          <ac:chgData name="Esperanza Rivera de Torre" userId="a48e50f5-923c-4e79-8765-b2c560f24066" providerId="ADAL" clId="{230CFC8C-22E2-4D15-ABE9-8160BC030BCF}" dt="2020-11-04T15:08:56.298" v="96" actId="1076"/>
          <ac:picMkLst>
            <pc:docMk/>
            <pc:sldMk cId="3112019457" sldId="256"/>
            <ac:picMk id="26" creationId="{B3C80E95-6E52-49E7-B6CC-BA3DAE45C114}"/>
          </ac:picMkLst>
        </pc:picChg>
        <pc:picChg chg="mod">
          <ac:chgData name="Esperanza Rivera de Torre" userId="a48e50f5-923c-4e79-8765-b2c560f24066" providerId="ADAL" clId="{230CFC8C-22E2-4D15-ABE9-8160BC030BCF}" dt="2020-11-04T15:08:05.921" v="86" actId="688"/>
          <ac:picMkLst>
            <pc:docMk/>
            <pc:sldMk cId="3112019457" sldId="256"/>
            <ac:picMk id="30" creationId="{B56F7906-8F67-4CD7-B5F0-DB3F03D96FA8}"/>
          </ac:picMkLst>
        </pc:picChg>
        <pc:picChg chg="mod">
          <ac:chgData name="Esperanza Rivera de Torre" userId="a48e50f5-923c-4e79-8765-b2c560f24066" providerId="ADAL" clId="{230CFC8C-22E2-4D15-ABE9-8160BC030BCF}" dt="2020-11-04T15:07:45.903" v="83" actId="208"/>
          <ac:picMkLst>
            <pc:docMk/>
            <pc:sldMk cId="3112019457" sldId="256"/>
            <ac:picMk id="1032" creationId="{9F78FA97-3D9B-4353-B517-323BAF4836E1}"/>
          </ac:picMkLst>
        </pc:picChg>
      </pc:sldChg>
    </pc:docChg>
  </pc:docChgLst>
  <pc:docChgLst>
    <pc:chgData name="Esperanza Rivera De Torre" userId="S::esperive@ucm.es::a48e50f5-923c-4e79-8765-b2c560f24066" providerId="AD" clId="Web-{B0437795-C2EA-43EC-BE47-5CE4D333D1E7}"/>
    <pc:docChg chg="modSld">
      <pc:chgData name="Esperanza Rivera De Torre" userId="S::esperive@ucm.es::a48e50f5-923c-4e79-8765-b2c560f24066" providerId="AD" clId="Web-{B0437795-C2EA-43EC-BE47-5CE4D333D1E7}" dt="2020-11-05T14:30:54.589" v="2" actId="20577"/>
      <pc:docMkLst>
        <pc:docMk/>
      </pc:docMkLst>
      <pc:sldChg chg="modSp">
        <pc:chgData name="Esperanza Rivera De Torre" userId="S::esperive@ucm.es::a48e50f5-923c-4e79-8765-b2c560f24066" providerId="AD" clId="Web-{B0437795-C2EA-43EC-BE47-5CE4D333D1E7}" dt="2020-11-05T14:30:53.667" v="0" actId="20577"/>
        <pc:sldMkLst>
          <pc:docMk/>
          <pc:sldMk cId="3112019457" sldId="256"/>
        </pc:sldMkLst>
        <pc:spChg chg="mod">
          <ac:chgData name="Esperanza Rivera De Torre" userId="S::esperive@ucm.es::a48e50f5-923c-4e79-8765-b2c560f24066" providerId="AD" clId="Web-{B0437795-C2EA-43EC-BE47-5CE4D333D1E7}" dt="2020-11-05T14:30:53.667" v="0" actId="20577"/>
          <ac:spMkLst>
            <pc:docMk/>
            <pc:sldMk cId="3112019457" sldId="256"/>
            <ac:spMk id="8" creationId="{52B0E5E7-A6D9-441A-B1C8-2898422FC41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8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77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76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628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43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98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09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8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14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48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513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8F56C-B8BD-4AF3-89AA-8A34BDE867D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08F53-2F30-4D82-AA69-EE08AB5665B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42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áfico 2" descr="Globo terráqueo: Europa y África">
            <a:extLst>
              <a:ext uri="{FF2B5EF4-FFF2-40B4-BE49-F238E27FC236}">
                <a16:creationId xmlns:a16="http://schemas.microsoft.com/office/drawing/2014/main" id="{FC2E240F-5F8E-4545-AA96-8EE8CD958FDC}"/>
              </a:ext>
            </a:extLst>
          </p:cNvPr>
          <p:cNvGrpSpPr/>
          <p:nvPr/>
        </p:nvGrpSpPr>
        <p:grpSpPr>
          <a:xfrm>
            <a:off x="5368471" y="2013857"/>
            <a:ext cx="5686425" cy="5616000"/>
            <a:chOff x="-428625" y="2771775"/>
            <a:chExt cx="3981450" cy="3981450"/>
          </a:xfrm>
          <a:solidFill>
            <a:schemeClr val="accent6">
              <a:alpha val="24000"/>
            </a:schemeClr>
          </a:solidFill>
        </p:grpSpPr>
        <p:sp>
          <p:nvSpPr>
            <p:cNvPr id="9" name="Forma libre: forma 8">
              <a:extLst>
                <a:ext uri="{FF2B5EF4-FFF2-40B4-BE49-F238E27FC236}">
                  <a16:creationId xmlns:a16="http://schemas.microsoft.com/office/drawing/2014/main" id="{46EB6D19-6565-4FEB-8B0C-D7B712EA4D19}"/>
                </a:ext>
              </a:extLst>
            </p:cNvPr>
            <p:cNvSpPr/>
            <p:nvPr/>
          </p:nvSpPr>
          <p:spPr>
            <a:xfrm>
              <a:off x="-428625" y="2771775"/>
              <a:ext cx="3981450" cy="3981450"/>
            </a:xfrm>
            <a:custGeom>
              <a:avLst/>
              <a:gdLst>
                <a:gd name="connsiteX0" fmla="*/ 1990725 w 3981450"/>
                <a:gd name="connsiteY0" fmla="*/ 0 h 3981450"/>
                <a:gd name="connsiteX1" fmla="*/ 0 w 3981450"/>
                <a:gd name="connsiteY1" fmla="*/ 1990725 h 3981450"/>
                <a:gd name="connsiteX2" fmla="*/ 1990725 w 3981450"/>
                <a:gd name="connsiteY2" fmla="*/ 3981450 h 3981450"/>
                <a:gd name="connsiteX3" fmla="*/ 3981450 w 3981450"/>
                <a:gd name="connsiteY3" fmla="*/ 1990725 h 3981450"/>
                <a:gd name="connsiteX4" fmla="*/ 1990725 w 3981450"/>
                <a:gd name="connsiteY4" fmla="*/ 0 h 3981450"/>
                <a:gd name="connsiteX5" fmla="*/ 1990725 w 3981450"/>
                <a:gd name="connsiteY5" fmla="*/ 3771900 h 3981450"/>
                <a:gd name="connsiteX6" fmla="*/ 209550 w 3981450"/>
                <a:gd name="connsiteY6" fmla="*/ 1990725 h 3981450"/>
                <a:gd name="connsiteX7" fmla="*/ 1990725 w 3981450"/>
                <a:gd name="connsiteY7" fmla="*/ 209550 h 3981450"/>
                <a:gd name="connsiteX8" fmla="*/ 2708434 w 3981450"/>
                <a:gd name="connsiteY8" fmla="*/ 361474 h 3981450"/>
                <a:gd name="connsiteX9" fmla="*/ 2540794 w 3981450"/>
                <a:gd name="connsiteY9" fmla="*/ 497681 h 3981450"/>
                <a:gd name="connsiteX10" fmla="*/ 2472690 w 3981450"/>
                <a:gd name="connsiteY10" fmla="*/ 523875 h 3981450"/>
                <a:gd name="connsiteX11" fmla="*/ 2373154 w 3981450"/>
                <a:gd name="connsiteY11" fmla="*/ 523875 h 3981450"/>
                <a:gd name="connsiteX12" fmla="*/ 2336483 w 3981450"/>
                <a:gd name="connsiteY12" fmla="*/ 518636 h 3981450"/>
                <a:gd name="connsiteX13" fmla="*/ 1933099 w 3981450"/>
                <a:gd name="connsiteY13" fmla="*/ 366713 h 3981450"/>
                <a:gd name="connsiteX14" fmla="*/ 1461611 w 3981450"/>
                <a:gd name="connsiteY14" fmla="*/ 523875 h 3981450"/>
                <a:gd name="connsiteX15" fmla="*/ 1508760 w 3981450"/>
                <a:gd name="connsiteY15" fmla="*/ 681038 h 3981450"/>
                <a:gd name="connsiteX16" fmla="*/ 1519238 w 3981450"/>
                <a:gd name="connsiteY16" fmla="*/ 681038 h 3981450"/>
                <a:gd name="connsiteX17" fmla="*/ 1665923 w 3981450"/>
                <a:gd name="connsiteY17" fmla="*/ 681038 h 3981450"/>
                <a:gd name="connsiteX18" fmla="*/ 1754981 w 3981450"/>
                <a:gd name="connsiteY18" fmla="*/ 633889 h 3981450"/>
                <a:gd name="connsiteX19" fmla="*/ 1812607 w 3981450"/>
                <a:gd name="connsiteY19" fmla="*/ 544830 h 3981450"/>
                <a:gd name="connsiteX20" fmla="*/ 1854518 w 3981450"/>
                <a:gd name="connsiteY20" fmla="*/ 523875 h 3981450"/>
                <a:gd name="connsiteX21" fmla="*/ 1938338 w 3981450"/>
                <a:gd name="connsiteY21" fmla="*/ 523875 h 3981450"/>
                <a:gd name="connsiteX22" fmla="*/ 1828324 w 3981450"/>
                <a:gd name="connsiteY22" fmla="*/ 707231 h 3981450"/>
                <a:gd name="connsiteX23" fmla="*/ 1692116 w 3981450"/>
                <a:gd name="connsiteY23" fmla="*/ 785813 h 3981450"/>
                <a:gd name="connsiteX24" fmla="*/ 1550670 w 3981450"/>
                <a:gd name="connsiteY24" fmla="*/ 785813 h 3981450"/>
                <a:gd name="connsiteX25" fmla="*/ 1493044 w 3981450"/>
                <a:gd name="connsiteY25" fmla="*/ 801529 h 3981450"/>
                <a:gd name="connsiteX26" fmla="*/ 1362075 w 3981450"/>
                <a:gd name="connsiteY26" fmla="*/ 890588 h 3981450"/>
                <a:gd name="connsiteX27" fmla="*/ 1257300 w 3981450"/>
                <a:gd name="connsiteY27" fmla="*/ 890588 h 3981450"/>
                <a:gd name="connsiteX28" fmla="*/ 1204913 w 3981450"/>
                <a:gd name="connsiteY28" fmla="*/ 942975 h 3981450"/>
                <a:gd name="connsiteX29" fmla="*/ 1204913 w 3981450"/>
                <a:gd name="connsiteY29" fmla="*/ 995363 h 3981450"/>
                <a:gd name="connsiteX30" fmla="*/ 1152525 w 3981450"/>
                <a:gd name="connsiteY30" fmla="*/ 1047750 h 3981450"/>
                <a:gd name="connsiteX31" fmla="*/ 1105376 w 3981450"/>
                <a:gd name="connsiteY31" fmla="*/ 1047750 h 3981450"/>
                <a:gd name="connsiteX32" fmla="*/ 1016318 w 3981450"/>
                <a:gd name="connsiteY32" fmla="*/ 1094899 h 3981450"/>
                <a:gd name="connsiteX33" fmla="*/ 953453 w 3981450"/>
                <a:gd name="connsiteY33" fmla="*/ 1194435 h 3981450"/>
                <a:gd name="connsiteX34" fmla="*/ 942975 w 3981450"/>
                <a:gd name="connsiteY34" fmla="*/ 1225868 h 3981450"/>
                <a:gd name="connsiteX35" fmla="*/ 942975 w 3981450"/>
                <a:gd name="connsiteY35" fmla="*/ 1257300 h 3981450"/>
                <a:gd name="connsiteX36" fmla="*/ 995363 w 3981450"/>
                <a:gd name="connsiteY36" fmla="*/ 1309688 h 3981450"/>
                <a:gd name="connsiteX37" fmla="*/ 1183957 w 3981450"/>
                <a:gd name="connsiteY37" fmla="*/ 1309688 h 3981450"/>
                <a:gd name="connsiteX38" fmla="*/ 1220629 w 3981450"/>
                <a:gd name="connsiteY38" fmla="*/ 1293971 h 3981450"/>
                <a:gd name="connsiteX39" fmla="*/ 1383030 w 3981450"/>
                <a:gd name="connsiteY39" fmla="*/ 1131570 h 3981450"/>
                <a:gd name="connsiteX40" fmla="*/ 1456373 w 3981450"/>
                <a:gd name="connsiteY40" fmla="*/ 1100138 h 3981450"/>
                <a:gd name="connsiteX41" fmla="*/ 1477328 w 3981450"/>
                <a:gd name="connsiteY41" fmla="*/ 1100138 h 3981450"/>
                <a:gd name="connsiteX42" fmla="*/ 1529715 w 3981450"/>
                <a:gd name="connsiteY42" fmla="*/ 1142048 h 3981450"/>
                <a:gd name="connsiteX43" fmla="*/ 1561148 w 3981450"/>
                <a:gd name="connsiteY43" fmla="*/ 1273016 h 3981450"/>
                <a:gd name="connsiteX44" fmla="*/ 1613535 w 3981450"/>
                <a:gd name="connsiteY44" fmla="*/ 1314926 h 3981450"/>
                <a:gd name="connsiteX45" fmla="*/ 1624013 w 3981450"/>
                <a:gd name="connsiteY45" fmla="*/ 1314926 h 3981450"/>
                <a:gd name="connsiteX46" fmla="*/ 1676400 w 3981450"/>
                <a:gd name="connsiteY46" fmla="*/ 1262539 h 3981450"/>
                <a:gd name="connsiteX47" fmla="*/ 1676400 w 3981450"/>
                <a:gd name="connsiteY47" fmla="*/ 1126331 h 3981450"/>
                <a:gd name="connsiteX48" fmla="*/ 1692116 w 3981450"/>
                <a:gd name="connsiteY48" fmla="*/ 1089660 h 3981450"/>
                <a:gd name="connsiteX49" fmla="*/ 1728788 w 3981450"/>
                <a:gd name="connsiteY49" fmla="*/ 1047750 h 3981450"/>
                <a:gd name="connsiteX50" fmla="*/ 1770698 w 3981450"/>
                <a:gd name="connsiteY50" fmla="*/ 1168241 h 3981450"/>
                <a:gd name="connsiteX51" fmla="*/ 1817846 w 3981450"/>
                <a:gd name="connsiteY51" fmla="*/ 1204913 h 3981450"/>
                <a:gd name="connsiteX52" fmla="*/ 1864995 w 3981450"/>
                <a:gd name="connsiteY52" fmla="*/ 1204913 h 3981450"/>
                <a:gd name="connsiteX53" fmla="*/ 1901666 w 3981450"/>
                <a:gd name="connsiteY53" fmla="*/ 1189196 h 3981450"/>
                <a:gd name="connsiteX54" fmla="*/ 1922621 w 3981450"/>
                <a:gd name="connsiteY54" fmla="*/ 1168241 h 3981450"/>
                <a:gd name="connsiteX55" fmla="*/ 1959293 w 3981450"/>
                <a:gd name="connsiteY55" fmla="*/ 1152525 h 3981450"/>
                <a:gd name="connsiteX56" fmla="*/ 1990725 w 3981450"/>
                <a:gd name="connsiteY56" fmla="*/ 1152525 h 3981450"/>
                <a:gd name="connsiteX57" fmla="*/ 2043113 w 3981450"/>
                <a:gd name="connsiteY57" fmla="*/ 1204913 h 3981450"/>
                <a:gd name="connsiteX58" fmla="*/ 2043113 w 3981450"/>
                <a:gd name="connsiteY58" fmla="*/ 1257300 h 3981450"/>
                <a:gd name="connsiteX59" fmla="*/ 2095500 w 3981450"/>
                <a:gd name="connsiteY59" fmla="*/ 1309688 h 3981450"/>
                <a:gd name="connsiteX60" fmla="*/ 2284095 w 3981450"/>
                <a:gd name="connsiteY60" fmla="*/ 1309688 h 3981450"/>
                <a:gd name="connsiteX61" fmla="*/ 2331244 w 3981450"/>
                <a:gd name="connsiteY61" fmla="*/ 1377791 h 3981450"/>
                <a:gd name="connsiteX62" fmla="*/ 2315528 w 3981450"/>
                <a:gd name="connsiteY62" fmla="*/ 1424940 h 3981450"/>
                <a:gd name="connsiteX63" fmla="*/ 2257901 w 3981450"/>
                <a:gd name="connsiteY63" fmla="*/ 1461611 h 3981450"/>
                <a:gd name="connsiteX64" fmla="*/ 2006441 w 3981450"/>
                <a:gd name="connsiteY64" fmla="*/ 1419701 h 3981450"/>
                <a:gd name="connsiteX65" fmla="*/ 1969770 w 3981450"/>
                <a:gd name="connsiteY65" fmla="*/ 1419701 h 3981450"/>
                <a:gd name="connsiteX66" fmla="*/ 1754981 w 3981450"/>
                <a:gd name="connsiteY66" fmla="*/ 1461611 h 3981450"/>
                <a:gd name="connsiteX67" fmla="*/ 1697355 w 3981450"/>
                <a:gd name="connsiteY67" fmla="*/ 1456373 h 3981450"/>
                <a:gd name="connsiteX68" fmla="*/ 1362075 w 3981450"/>
                <a:gd name="connsiteY68" fmla="*/ 1362075 h 3981450"/>
                <a:gd name="connsiteX69" fmla="*/ 733425 w 3981450"/>
                <a:gd name="connsiteY69" fmla="*/ 1938338 h 3981450"/>
                <a:gd name="connsiteX70" fmla="*/ 1047750 w 3981450"/>
                <a:gd name="connsiteY70" fmla="*/ 2305050 h 3981450"/>
                <a:gd name="connsiteX71" fmla="*/ 1571625 w 3981450"/>
                <a:gd name="connsiteY71" fmla="*/ 2724150 h 3981450"/>
                <a:gd name="connsiteX72" fmla="*/ 1571625 w 3981450"/>
                <a:gd name="connsiteY72" fmla="*/ 3048952 h 3981450"/>
                <a:gd name="connsiteX73" fmla="*/ 1634490 w 3981450"/>
                <a:gd name="connsiteY73" fmla="*/ 3216593 h 3981450"/>
                <a:gd name="connsiteX74" fmla="*/ 1786414 w 3981450"/>
                <a:gd name="connsiteY74" fmla="*/ 3399949 h 3981450"/>
                <a:gd name="connsiteX75" fmla="*/ 1906905 w 3981450"/>
                <a:gd name="connsiteY75" fmla="*/ 3457575 h 3981450"/>
                <a:gd name="connsiteX76" fmla="*/ 2032635 w 3981450"/>
                <a:gd name="connsiteY76" fmla="*/ 3457575 h 3981450"/>
                <a:gd name="connsiteX77" fmla="*/ 2142649 w 3981450"/>
                <a:gd name="connsiteY77" fmla="*/ 3410426 h 3981450"/>
                <a:gd name="connsiteX78" fmla="*/ 2268379 w 3981450"/>
                <a:gd name="connsiteY78" fmla="*/ 3284696 h 3981450"/>
                <a:gd name="connsiteX79" fmla="*/ 2326005 w 3981450"/>
                <a:gd name="connsiteY79" fmla="*/ 3200876 h 3981450"/>
                <a:gd name="connsiteX80" fmla="*/ 2430780 w 3981450"/>
                <a:gd name="connsiteY80" fmla="*/ 2986088 h 3981450"/>
                <a:gd name="connsiteX81" fmla="*/ 2456974 w 3981450"/>
                <a:gd name="connsiteY81" fmla="*/ 2870835 h 3981450"/>
                <a:gd name="connsiteX82" fmla="*/ 2456974 w 3981450"/>
                <a:gd name="connsiteY82" fmla="*/ 2629853 h 3981450"/>
                <a:gd name="connsiteX83" fmla="*/ 2504123 w 3981450"/>
                <a:gd name="connsiteY83" fmla="*/ 2519839 h 3981450"/>
                <a:gd name="connsiteX84" fmla="*/ 2781776 w 3981450"/>
                <a:gd name="connsiteY84" fmla="*/ 2242185 h 3981450"/>
                <a:gd name="connsiteX85" fmla="*/ 2776538 w 3981450"/>
                <a:gd name="connsiteY85" fmla="*/ 2163604 h 3981450"/>
                <a:gd name="connsiteX86" fmla="*/ 2289334 w 3981450"/>
                <a:gd name="connsiteY86" fmla="*/ 1650206 h 3981450"/>
                <a:gd name="connsiteX87" fmla="*/ 2336483 w 3981450"/>
                <a:gd name="connsiteY87" fmla="*/ 1571625 h 3981450"/>
                <a:gd name="connsiteX88" fmla="*/ 2357438 w 3981450"/>
                <a:gd name="connsiteY88" fmla="*/ 1571625 h 3981450"/>
                <a:gd name="connsiteX89" fmla="*/ 2656046 w 3981450"/>
                <a:gd name="connsiteY89" fmla="*/ 1959293 h 3981450"/>
                <a:gd name="connsiteX90" fmla="*/ 2807970 w 3981450"/>
                <a:gd name="connsiteY90" fmla="*/ 1975009 h 3981450"/>
                <a:gd name="connsiteX91" fmla="*/ 2980849 w 3981450"/>
                <a:gd name="connsiteY91" fmla="*/ 1828324 h 3981450"/>
                <a:gd name="connsiteX92" fmla="*/ 2975610 w 3981450"/>
                <a:gd name="connsiteY92" fmla="*/ 1744504 h 3981450"/>
                <a:gd name="connsiteX93" fmla="*/ 2818448 w 3981450"/>
                <a:gd name="connsiteY93" fmla="*/ 1650206 h 3981450"/>
                <a:gd name="connsiteX94" fmla="*/ 2797493 w 3981450"/>
                <a:gd name="connsiteY94" fmla="*/ 1582103 h 3981450"/>
                <a:gd name="connsiteX95" fmla="*/ 2802731 w 3981450"/>
                <a:gd name="connsiteY95" fmla="*/ 1571625 h 3981450"/>
                <a:gd name="connsiteX96" fmla="*/ 2876074 w 3981450"/>
                <a:gd name="connsiteY96" fmla="*/ 1550670 h 3981450"/>
                <a:gd name="connsiteX97" fmla="*/ 3064669 w 3981450"/>
                <a:gd name="connsiteY97" fmla="*/ 1665923 h 3981450"/>
                <a:gd name="connsiteX98" fmla="*/ 3117056 w 3981450"/>
                <a:gd name="connsiteY98" fmla="*/ 1681639 h 3981450"/>
                <a:gd name="connsiteX99" fmla="*/ 3174683 w 3981450"/>
                <a:gd name="connsiteY99" fmla="*/ 1681639 h 3981450"/>
                <a:gd name="connsiteX100" fmla="*/ 3268980 w 3981450"/>
                <a:gd name="connsiteY100" fmla="*/ 1744504 h 3981450"/>
                <a:gd name="connsiteX101" fmla="*/ 3420904 w 3981450"/>
                <a:gd name="connsiteY101" fmla="*/ 2090261 h 3981450"/>
                <a:gd name="connsiteX102" fmla="*/ 3515201 w 3981450"/>
                <a:gd name="connsiteY102" fmla="*/ 2153126 h 3981450"/>
                <a:gd name="connsiteX103" fmla="*/ 3515201 w 3981450"/>
                <a:gd name="connsiteY103" fmla="*/ 2153126 h 3981450"/>
                <a:gd name="connsiteX104" fmla="*/ 3604260 w 3981450"/>
                <a:gd name="connsiteY104" fmla="*/ 2064068 h 3981450"/>
                <a:gd name="connsiteX105" fmla="*/ 3604260 w 3981450"/>
                <a:gd name="connsiteY105" fmla="*/ 1917382 h 3981450"/>
                <a:gd name="connsiteX106" fmla="*/ 3625215 w 3981450"/>
                <a:gd name="connsiteY106" fmla="*/ 1875473 h 3981450"/>
                <a:gd name="connsiteX107" fmla="*/ 3745706 w 3981450"/>
                <a:gd name="connsiteY107" fmla="*/ 1781175 h 3981450"/>
                <a:gd name="connsiteX108" fmla="*/ 3761423 w 3981450"/>
                <a:gd name="connsiteY108" fmla="*/ 1995964 h 3981450"/>
                <a:gd name="connsiteX109" fmla="*/ 1990725 w 3981450"/>
                <a:gd name="connsiteY109" fmla="*/ 3771900 h 398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3981450" h="3981450">
                  <a:moveTo>
                    <a:pt x="1990725" y="0"/>
                  </a:moveTo>
                  <a:cubicBezTo>
                    <a:pt x="890588" y="0"/>
                    <a:pt x="0" y="890588"/>
                    <a:pt x="0" y="1990725"/>
                  </a:cubicBezTo>
                  <a:cubicBezTo>
                    <a:pt x="0" y="3090863"/>
                    <a:pt x="890588" y="3981450"/>
                    <a:pt x="1990725" y="3981450"/>
                  </a:cubicBezTo>
                  <a:cubicBezTo>
                    <a:pt x="3090863" y="3981450"/>
                    <a:pt x="3981450" y="3090863"/>
                    <a:pt x="3981450" y="1990725"/>
                  </a:cubicBezTo>
                  <a:cubicBezTo>
                    <a:pt x="3981450" y="890588"/>
                    <a:pt x="3090863" y="0"/>
                    <a:pt x="1990725" y="0"/>
                  </a:cubicBezTo>
                  <a:close/>
                  <a:moveTo>
                    <a:pt x="1990725" y="3771900"/>
                  </a:moveTo>
                  <a:cubicBezTo>
                    <a:pt x="1011079" y="3771900"/>
                    <a:pt x="209550" y="2970371"/>
                    <a:pt x="209550" y="1990725"/>
                  </a:cubicBezTo>
                  <a:cubicBezTo>
                    <a:pt x="209550" y="1011079"/>
                    <a:pt x="1011079" y="209550"/>
                    <a:pt x="1990725" y="209550"/>
                  </a:cubicBezTo>
                  <a:cubicBezTo>
                    <a:pt x="2247424" y="209550"/>
                    <a:pt x="2488406" y="261938"/>
                    <a:pt x="2708434" y="361474"/>
                  </a:cubicBezTo>
                  <a:lnTo>
                    <a:pt x="2540794" y="497681"/>
                  </a:lnTo>
                  <a:cubicBezTo>
                    <a:pt x="2519839" y="513397"/>
                    <a:pt x="2498884" y="523875"/>
                    <a:pt x="2472690" y="523875"/>
                  </a:cubicBezTo>
                  <a:lnTo>
                    <a:pt x="2373154" y="523875"/>
                  </a:lnTo>
                  <a:cubicBezTo>
                    <a:pt x="2362676" y="523875"/>
                    <a:pt x="2346960" y="523875"/>
                    <a:pt x="2336483" y="518636"/>
                  </a:cubicBezTo>
                  <a:cubicBezTo>
                    <a:pt x="2336483" y="518636"/>
                    <a:pt x="2079784" y="366713"/>
                    <a:pt x="1933099" y="366713"/>
                  </a:cubicBezTo>
                  <a:cubicBezTo>
                    <a:pt x="1791653" y="366713"/>
                    <a:pt x="1561148" y="455771"/>
                    <a:pt x="1461611" y="523875"/>
                  </a:cubicBezTo>
                  <a:cubicBezTo>
                    <a:pt x="1309688" y="623411"/>
                    <a:pt x="1472089" y="670560"/>
                    <a:pt x="1508760" y="681038"/>
                  </a:cubicBezTo>
                  <a:cubicBezTo>
                    <a:pt x="1513999" y="681038"/>
                    <a:pt x="1519238" y="681038"/>
                    <a:pt x="1519238" y="681038"/>
                  </a:cubicBezTo>
                  <a:lnTo>
                    <a:pt x="1665923" y="681038"/>
                  </a:lnTo>
                  <a:cubicBezTo>
                    <a:pt x="1702594" y="681038"/>
                    <a:pt x="1734026" y="665321"/>
                    <a:pt x="1754981" y="633889"/>
                  </a:cubicBezTo>
                  <a:lnTo>
                    <a:pt x="1812607" y="544830"/>
                  </a:lnTo>
                  <a:cubicBezTo>
                    <a:pt x="1823085" y="529114"/>
                    <a:pt x="1838801" y="523875"/>
                    <a:pt x="1854518" y="523875"/>
                  </a:cubicBezTo>
                  <a:lnTo>
                    <a:pt x="1938338" y="523875"/>
                  </a:lnTo>
                  <a:lnTo>
                    <a:pt x="1828324" y="707231"/>
                  </a:lnTo>
                  <a:cubicBezTo>
                    <a:pt x="1802130" y="754380"/>
                    <a:pt x="1749743" y="785813"/>
                    <a:pt x="1692116" y="785813"/>
                  </a:cubicBezTo>
                  <a:lnTo>
                    <a:pt x="1550670" y="785813"/>
                  </a:lnTo>
                  <a:cubicBezTo>
                    <a:pt x="1529715" y="785813"/>
                    <a:pt x="1508760" y="791051"/>
                    <a:pt x="1493044" y="801529"/>
                  </a:cubicBezTo>
                  <a:lnTo>
                    <a:pt x="1362075" y="890588"/>
                  </a:lnTo>
                  <a:lnTo>
                    <a:pt x="1257300" y="890588"/>
                  </a:lnTo>
                  <a:cubicBezTo>
                    <a:pt x="1225868" y="890588"/>
                    <a:pt x="1204913" y="911543"/>
                    <a:pt x="1204913" y="942975"/>
                  </a:cubicBezTo>
                  <a:lnTo>
                    <a:pt x="1204913" y="995363"/>
                  </a:lnTo>
                  <a:cubicBezTo>
                    <a:pt x="1204913" y="1026795"/>
                    <a:pt x="1183957" y="1047750"/>
                    <a:pt x="1152525" y="1047750"/>
                  </a:cubicBezTo>
                  <a:lnTo>
                    <a:pt x="1105376" y="1047750"/>
                  </a:lnTo>
                  <a:cubicBezTo>
                    <a:pt x="1068705" y="1047750"/>
                    <a:pt x="1037272" y="1063466"/>
                    <a:pt x="1016318" y="1094899"/>
                  </a:cubicBezTo>
                  <a:lnTo>
                    <a:pt x="953453" y="1194435"/>
                  </a:lnTo>
                  <a:cubicBezTo>
                    <a:pt x="948214" y="1204913"/>
                    <a:pt x="942975" y="1215390"/>
                    <a:pt x="942975" y="1225868"/>
                  </a:cubicBezTo>
                  <a:lnTo>
                    <a:pt x="942975" y="1257300"/>
                  </a:lnTo>
                  <a:cubicBezTo>
                    <a:pt x="942975" y="1288732"/>
                    <a:pt x="963930" y="1309688"/>
                    <a:pt x="995363" y="1309688"/>
                  </a:cubicBezTo>
                  <a:lnTo>
                    <a:pt x="1183957" y="1309688"/>
                  </a:lnTo>
                  <a:cubicBezTo>
                    <a:pt x="1199674" y="1309688"/>
                    <a:pt x="1210151" y="1304449"/>
                    <a:pt x="1220629" y="1293971"/>
                  </a:cubicBezTo>
                  <a:lnTo>
                    <a:pt x="1383030" y="1131570"/>
                  </a:lnTo>
                  <a:cubicBezTo>
                    <a:pt x="1403985" y="1110615"/>
                    <a:pt x="1430179" y="1100138"/>
                    <a:pt x="1456373" y="1100138"/>
                  </a:cubicBezTo>
                  <a:lnTo>
                    <a:pt x="1477328" y="1100138"/>
                  </a:lnTo>
                  <a:cubicBezTo>
                    <a:pt x="1503521" y="1100138"/>
                    <a:pt x="1524476" y="1115854"/>
                    <a:pt x="1529715" y="1142048"/>
                  </a:cubicBezTo>
                  <a:lnTo>
                    <a:pt x="1561148" y="1273016"/>
                  </a:lnTo>
                  <a:cubicBezTo>
                    <a:pt x="1566386" y="1293971"/>
                    <a:pt x="1587341" y="1314926"/>
                    <a:pt x="1613535" y="1314926"/>
                  </a:cubicBezTo>
                  <a:lnTo>
                    <a:pt x="1624013" y="1314926"/>
                  </a:lnTo>
                  <a:cubicBezTo>
                    <a:pt x="1655445" y="1314926"/>
                    <a:pt x="1676400" y="1293971"/>
                    <a:pt x="1676400" y="1262539"/>
                  </a:cubicBezTo>
                  <a:lnTo>
                    <a:pt x="1676400" y="1126331"/>
                  </a:lnTo>
                  <a:cubicBezTo>
                    <a:pt x="1676400" y="1110615"/>
                    <a:pt x="1681639" y="1100138"/>
                    <a:pt x="1692116" y="1089660"/>
                  </a:cubicBezTo>
                  <a:lnTo>
                    <a:pt x="1728788" y="1047750"/>
                  </a:lnTo>
                  <a:lnTo>
                    <a:pt x="1770698" y="1168241"/>
                  </a:lnTo>
                  <a:cubicBezTo>
                    <a:pt x="1775936" y="1189196"/>
                    <a:pt x="1796891" y="1204913"/>
                    <a:pt x="1817846" y="1204913"/>
                  </a:cubicBezTo>
                  <a:lnTo>
                    <a:pt x="1864995" y="1204913"/>
                  </a:lnTo>
                  <a:cubicBezTo>
                    <a:pt x="1880711" y="1204913"/>
                    <a:pt x="1891189" y="1199674"/>
                    <a:pt x="1901666" y="1189196"/>
                  </a:cubicBezTo>
                  <a:lnTo>
                    <a:pt x="1922621" y="1168241"/>
                  </a:lnTo>
                  <a:cubicBezTo>
                    <a:pt x="1933099" y="1157764"/>
                    <a:pt x="1943576" y="1152525"/>
                    <a:pt x="1959293" y="1152525"/>
                  </a:cubicBezTo>
                  <a:lnTo>
                    <a:pt x="1990725" y="1152525"/>
                  </a:lnTo>
                  <a:cubicBezTo>
                    <a:pt x="2022157" y="1152525"/>
                    <a:pt x="2043113" y="1173480"/>
                    <a:pt x="2043113" y="1204913"/>
                  </a:cubicBezTo>
                  <a:lnTo>
                    <a:pt x="2043113" y="1257300"/>
                  </a:lnTo>
                  <a:cubicBezTo>
                    <a:pt x="2043113" y="1288732"/>
                    <a:pt x="2064068" y="1309688"/>
                    <a:pt x="2095500" y="1309688"/>
                  </a:cubicBezTo>
                  <a:lnTo>
                    <a:pt x="2284095" y="1309688"/>
                  </a:lnTo>
                  <a:cubicBezTo>
                    <a:pt x="2320766" y="1309688"/>
                    <a:pt x="2346960" y="1346359"/>
                    <a:pt x="2331244" y="1377791"/>
                  </a:cubicBezTo>
                  <a:lnTo>
                    <a:pt x="2315528" y="1424940"/>
                  </a:lnTo>
                  <a:cubicBezTo>
                    <a:pt x="2305050" y="1451134"/>
                    <a:pt x="2284095" y="1466850"/>
                    <a:pt x="2257901" y="1461611"/>
                  </a:cubicBezTo>
                  <a:lnTo>
                    <a:pt x="2006441" y="1419701"/>
                  </a:lnTo>
                  <a:cubicBezTo>
                    <a:pt x="1995964" y="1419701"/>
                    <a:pt x="1980248" y="1419701"/>
                    <a:pt x="1969770" y="1419701"/>
                  </a:cubicBezTo>
                  <a:lnTo>
                    <a:pt x="1754981" y="1461611"/>
                  </a:lnTo>
                  <a:cubicBezTo>
                    <a:pt x="1734026" y="1466850"/>
                    <a:pt x="1718310" y="1461611"/>
                    <a:pt x="1697355" y="1456373"/>
                  </a:cubicBezTo>
                  <a:cubicBezTo>
                    <a:pt x="1629251" y="1430179"/>
                    <a:pt x="1440656" y="1362075"/>
                    <a:pt x="1362075" y="1362075"/>
                  </a:cubicBezTo>
                  <a:cubicBezTo>
                    <a:pt x="738664" y="1362075"/>
                    <a:pt x="733425" y="1781175"/>
                    <a:pt x="733425" y="1938338"/>
                  </a:cubicBezTo>
                  <a:cubicBezTo>
                    <a:pt x="733425" y="2147888"/>
                    <a:pt x="853916" y="2305050"/>
                    <a:pt x="1047750" y="2305050"/>
                  </a:cubicBezTo>
                  <a:cubicBezTo>
                    <a:pt x="1278255" y="2305050"/>
                    <a:pt x="1571625" y="2294573"/>
                    <a:pt x="1571625" y="2724150"/>
                  </a:cubicBezTo>
                  <a:lnTo>
                    <a:pt x="1571625" y="3048952"/>
                  </a:lnTo>
                  <a:cubicBezTo>
                    <a:pt x="1571625" y="3111818"/>
                    <a:pt x="1592580" y="3169444"/>
                    <a:pt x="1634490" y="3216593"/>
                  </a:cubicBezTo>
                  <a:lnTo>
                    <a:pt x="1786414" y="3399949"/>
                  </a:lnTo>
                  <a:cubicBezTo>
                    <a:pt x="1817846" y="3436620"/>
                    <a:pt x="1859756" y="3457575"/>
                    <a:pt x="1906905" y="3457575"/>
                  </a:cubicBezTo>
                  <a:lnTo>
                    <a:pt x="2032635" y="3457575"/>
                  </a:lnTo>
                  <a:cubicBezTo>
                    <a:pt x="2074545" y="3457575"/>
                    <a:pt x="2116455" y="3441859"/>
                    <a:pt x="2142649" y="3410426"/>
                  </a:cubicBezTo>
                  <a:lnTo>
                    <a:pt x="2268379" y="3284696"/>
                  </a:lnTo>
                  <a:cubicBezTo>
                    <a:pt x="2294573" y="3258502"/>
                    <a:pt x="2310289" y="3232309"/>
                    <a:pt x="2326005" y="3200876"/>
                  </a:cubicBezTo>
                  <a:lnTo>
                    <a:pt x="2430780" y="2986088"/>
                  </a:lnTo>
                  <a:cubicBezTo>
                    <a:pt x="2446496" y="2949417"/>
                    <a:pt x="2456974" y="2907506"/>
                    <a:pt x="2456974" y="2870835"/>
                  </a:cubicBezTo>
                  <a:lnTo>
                    <a:pt x="2456974" y="2629853"/>
                  </a:lnTo>
                  <a:cubicBezTo>
                    <a:pt x="2456974" y="2587943"/>
                    <a:pt x="2472690" y="2546033"/>
                    <a:pt x="2504123" y="2519839"/>
                  </a:cubicBezTo>
                  <a:lnTo>
                    <a:pt x="2781776" y="2242185"/>
                  </a:lnTo>
                  <a:cubicBezTo>
                    <a:pt x="2802731" y="2221230"/>
                    <a:pt x="2802731" y="2179320"/>
                    <a:pt x="2776538" y="2163604"/>
                  </a:cubicBezTo>
                  <a:cubicBezTo>
                    <a:pt x="2776538" y="2163604"/>
                    <a:pt x="2462213" y="1985486"/>
                    <a:pt x="2289334" y="1650206"/>
                  </a:cubicBezTo>
                  <a:cubicBezTo>
                    <a:pt x="2273618" y="1613535"/>
                    <a:pt x="2294573" y="1571625"/>
                    <a:pt x="2336483" y="1571625"/>
                  </a:cubicBezTo>
                  <a:lnTo>
                    <a:pt x="2357438" y="1571625"/>
                  </a:lnTo>
                  <a:lnTo>
                    <a:pt x="2656046" y="1959293"/>
                  </a:lnTo>
                  <a:cubicBezTo>
                    <a:pt x="2692718" y="2006441"/>
                    <a:pt x="2760821" y="2011680"/>
                    <a:pt x="2807970" y="1975009"/>
                  </a:cubicBezTo>
                  <a:lnTo>
                    <a:pt x="2980849" y="1828324"/>
                  </a:lnTo>
                  <a:cubicBezTo>
                    <a:pt x="3007043" y="1807369"/>
                    <a:pt x="3007043" y="1760220"/>
                    <a:pt x="2975610" y="1744504"/>
                  </a:cubicBezTo>
                  <a:lnTo>
                    <a:pt x="2818448" y="1650206"/>
                  </a:lnTo>
                  <a:cubicBezTo>
                    <a:pt x="2797493" y="1634490"/>
                    <a:pt x="2787015" y="1608296"/>
                    <a:pt x="2797493" y="1582103"/>
                  </a:cubicBezTo>
                  <a:lnTo>
                    <a:pt x="2802731" y="1571625"/>
                  </a:lnTo>
                  <a:cubicBezTo>
                    <a:pt x="2818448" y="1545431"/>
                    <a:pt x="2849880" y="1534954"/>
                    <a:pt x="2876074" y="1550670"/>
                  </a:cubicBezTo>
                  <a:lnTo>
                    <a:pt x="3064669" y="1665923"/>
                  </a:lnTo>
                  <a:cubicBezTo>
                    <a:pt x="3080385" y="1676400"/>
                    <a:pt x="3101340" y="1681639"/>
                    <a:pt x="3117056" y="1681639"/>
                  </a:cubicBezTo>
                  <a:lnTo>
                    <a:pt x="3174683" y="1681639"/>
                  </a:lnTo>
                  <a:cubicBezTo>
                    <a:pt x="3216593" y="1681639"/>
                    <a:pt x="3253264" y="1707832"/>
                    <a:pt x="3268980" y="1744504"/>
                  </a:cubicBezTo>
                  <a:lnTo>
                    <a:pt x="3420904" y="2090261"/>
                  </a:lnTo>
                  <a:cubicBezTo>
                    <a:pt x="3436620" y="2126933"/>
                    <a:pt x="3473292" y="2153126"/>
                    <a:pt x="3515201" y="2153126"/>
                  </a:cubicBezTo>
                  <a:lnTo>
                    <a:pt x="3515201" y="2153126"/>
                  </a:lnTo>
                  <a:cubicBezTo>
                    <a:pt x="3562350" y="2153126"/>
                    <a:pt x="3604260" y="2111216"/>
                    <a:pt x="3604260" y="2064068"/>
                  </a:cubicBezTo>
                  <a:lnTo>
                    <a:pt x="3604260" y="1917382"/>
                  </a:lnTo>
                  <a:cubicBezTo>
                    <a:pt x="3604260" y="1901666"/>
                    <a:pt x="3609499" y="1885950"/>
                    <a:pt x="3625215" y="1875473"/>
                  </a:cubicBezTo>
                  <a:lnTo>
                    <a:pt x="3745706" y="1781175"/>
                  </a:lnTo>
                  <a:cubicBezTo>
                    <a:pt x="3756184" y="1849279"/>
                    <a:pt x="3761423" y="1922621"/>
                    <a:pt x="3761423" y="1995964"/>
                  </a:cubicBezTo>
                  <a:cubicBezTo>
                    <a:pt x="3771900" y="2970371"/>
                    <a:pt x="2970371" y="3771900"/>
                    <a:pt x="1990725" y="3771900"/>
                  </a:cubicBezTo>
                  <a:close/>
                </a:path>
              </a:pathLst>
            </a:custGeom>
            <a:grpFill/>
            <a:ln w="523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orma libre: forma 9">
              <a:extLst>
                <a:ext uri="{FF2B5EF4-FFF2-40B4-BE49-F238E27FC236}">
                  <a16:creationId xmlns:a16="http://schemas.microsoft.com/office/drawing/2014/main" id="{AC53A228-797D-475D-8CC1-A58D87246D68}"/>
                </a:ext>
              </a:extLst>
            </p:cNvPr>
            <p:cNvSpPr/>
            <p:nvPr/>
          </p:nvSpPr>
          <p:spPr>
            <a:xfrm>
              <a:off x="535304" y="3421379"/>
              <a:ext cx="240982" cy="293370"/>
            </a:xfrm>
            <a:custGeom>
              <a:avLst/>
              <a:gdLst>
                <a:gd name="connsiteX0" fmla="*/ 83820 w 240982"/>
                <a:gd name="connsiteY0" fmla="*/ 240983 h 293370"/>
                <a:gd name="connsiteX1" fmla="*/ 83820 w 240982"/>
                <a:gd name="connsiteY1" fmla="*/ 293370 h 293370"/>
                <a:gd name="connsiteX2" fmla="*/ 136208 w 240982"/>
                <a:gd name="connsiteY2" fmla="*/ 293370 h 293370"/>
                <a:gd name="connsiteX3" fmla="*/ 188595 w 240982"/>
                <a:gd name="connsiteY3" fmla="*/ 240983 h 293370"/>
                <a:gd name="connsiteX4" fmla="*/ 188595 w 240982"/>
                <a:gd name="connsiteY4" fmla="*/ 188595 h 293370"/>
                <a:gd name="connsiteX5" fmla="*/ 240983 w 240982"/>
                <a:gd name="connsiteY5" fmla="*/ 188595 h 293370"/>
                <a:gd name="connsiteX6" fmla="*/ 240983 w 240982"/>
                <a:gd name="connsiteY6" fmla="*/ 104775 h 293370"/>
                <a:gd name="connsiteX7" fmla="*/ 225266 w 240982"/>
                <a:gd name="connsiteY7" fmla="*/ 68104 h 293370"/>
                <a:gd name="connsiteX8" fmla="*/ 172879 w 240982"/>
                <a:gd name="connsiteY8" fmla="*/ 15716 h 293370"/>
                <a:gd name="connsiteX9" fmla="*/ 99536 w 240982"/>
                <a:gd name="connsiteY9" fmla="*/ 15716 h 293370"/>
                <a:gd name="connsiteX10" fmla="*/ 15716 w 240982"/>
                <a:gd name="connsiteY10" fmla="*/ 99536 h 293370"/>
                <a:gd name="connsiteX11" fmla="*/ 15716 w 240982"/>
                <a:gd name="connsiteY11" fmla="*/ 172879 h 293370"/>
                <a:gd name="connsiteX12" fmla="*/ 83820 w 240982"/>
                <a:gd name="connsiteY12" fmla="*/ 240983 h 293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0982" h="293370">
                  <a:moveTo>
                    <a:pt x="83820" y="240983"/>
                  </a:moveTo>
                  <a:lnTo>
                    <a:pt x="83820" y="293370"/>
                  </a:lnTo>
                  <a:lnTo>
                    <a:pt x="136208" y="293370"/>
                  </a:lnTo>
                  <a:cubicBezTo>
                    <a:pt x="167640" y="293370"/>
                    <a:pt x="188595" y="272415"/>
                    <a:pt x="188595" y="240983"/>
                  </a:cubicBezTo>
                  <a:lnTo>
                    <a:pt x="188595" y="188595"/>
                  </a:lnTo>
                  <a:lnTo>
                    <a:pt x="240983" y="188595"/>
                  </a:lnTo>
                  <a:lnTo>
                    <a:pt x="240983" y="104775"/>
                  </a:lnTo>
                  <a:cubicBezTo>
                    <a:pt x="240983" y="89059"/>
                    <a:pt x="235744" y="78581"/>
                    <a:pt x="225266" y="68104"/>
                  </a:cubicBezTo>
                  <a:lnTo>
                    <a:pt x="172879" y="15716"/>
                  </a:lnTo>
                  <a:cubicBezTo>
                    <a:pt x="151924" y="-5239"/>
                    <a:pt x="120491" y="-5239"/>
                    <a:pt x="99536" y="15716"/>
                  </a:cubicBezTo>
                  <a:lnTo>
                    <a:pt x="15716" y="99536"/>
                  </a:lnTo>
                  <a:cubicBezTo>
                    <a:pt x="-5239" y="120491"/>
                    <a:pt x="-5239" y="151924"/>
                    <a:pt x="15716" y="172879"/>
                  </a:cubicBezTo>
                  <a:lnTo>
                    <a:pt x="83820" y="240983"/>
                  </a:lnTo>
                  <a:close/>
                </a:path>
              </a:pathLst>
            </a:custGeom>
            <a:grpFill/>
            <a:ln w="523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67F4CD12-F829-4B3E-BF97-1244DDE34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4" r="-483" b="35072"/>
          <a:stretch/>
        </p:blipFill>
        <p:spPr>
          <a:xfrm>
            <a:off x="1955210" y="620253"/>
            <a:ext cx="5995580" cy="157960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1217135-E38C-41F3-831F-F8092CFDF5E7}"/>
              </a:ext>
            </a:extLst>
          </p:cNvPr>
          <p:cNvSpPr txBox="1"/>
          <p:nvPr/>
        </p:nvSpPr>
        <p:spPr>
          <a:xfrm>
            <a:off x="2255787" y="145774"/>
            <a:ext cx="5394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99512"/>
                </a:solidFill>
                <a:latin typeface="Ink Free" panose="03080402000500000000" pitchFamily="66" charset="0"/>
                <a:cs typeface="Cavolini" panose="020B0502040204020203" pitchFamily="66" charset="0"/>
              </a:rPr>
              <a:t>I </a:t>
            </a:r>
            <a:r>
              <a:rPr lang="en-US" sz="3600" b="1" err="1">
                <a:solidFill>
                  <a:srgbClr val="399512"/>
                </a:solidFill>
                <a:latin typeface="Ink Free" panose="03080402000500000000" pitchFamily="66" charset="0"/>
                <a:cs typeface="Cavolini" panose="020B0502040204020203" pitchFamily="66" charset="0"/>
              </a:rPr>
              <a:t>Congreso</a:t>
            </a:r>
            <a:r>
              <a:rPr lang="en-US" sz="3600" b="1">
                <a:solidFill>
                  <a:srgbClr val="399512"/>
                </a:solidFill>
                <a:latin typeface="Ink Free" panose="03080402000500000000" pitchFamily="66" charset="0"/>
                <a:cs typeface="Cavolini" panose="020B0502040204020203" pitchFamily="66" charset="0"/>
              </a:rPr>
              <a:t> </a:t>
            </a:r>
            <a:r>
              <a:rPr lang="en-US" sz="3600" b="1" err="1">
                <a:solidFill>
                  <a:srgbClr val="399512"/>
                </a:solidFill>
                <a:latin typeface="Ink Free" panose="03080402000500000000" pitchFamily="66" charset="0"/>
                <a:cs typeface="Cavolini" panose="020B0502040204020203" pitchFamily="66" charset="0"/>
              </a:rPr>
              <a:t>Multidisciplinar</a:t>
            </a:r>
            <a:endParaRPr lang="en-US" sz="3600" b="1">
              <a:solidFill>
                <a:srgbClr val="399512"/>
              </a:solidFill>
              <a:latin typeface="Ink Free" panose="03080402000500000000" pitchFamily="66" charset="0"/>
              <a:cs typeface="Cavolini" panose="020B0502040204020203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3135286-F492-4C73-BE4C-DD5AC75D9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32" y="5618921"/>
            <a:ext cx="1871172" cy="109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E40B2C9-A579-410A-B3A9-539CCB7A0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550" y="6069495"/>
            <a:ext cx="2043107" cy="60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upo 26">
            <a:extLst>
              <a:ext uri="{FF2B5EF4-FFF2-40B4-BE49-F238E27FC236}">
                <a16:creationId xmlns:a16="http://schemas.microsoft.com/office/drawing/2014/main" id="{E2904A58-4C9D-44D6-A2BF-7CAA376E0F9C}"/>
              </a:ext>
            </a:extLst>
          </p:cNvPr>
          <p:cNvGrpSpPr/>
          <p:nvPr/>
        </p:nvGrpSpPr>
        <p:grpSpPr>
          <a:xfrm>
            <a:off x="3442227" y="5811972"/>
            <a:ext cx="3021547" cy="900254"/>
            <a:chOff x="2922053" y="5811972"/>
            <a:chExt cx="3021547" cy="900254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7349EAC1-387B-42AD-A285-67598E89DE5E}"/>
                </a:ext>
              </a:extLst>
            </p:cNvPr>
            <p:cNvSpPr txBox="1"/>
            <p:nvPr/>
          </p:nvSpPr>
          <p:spPr>
            <a:xfrm>
              <a:off x="3684104" y="6065895"/>
              <a:ext cx="22594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/>
                <a:t>Proyecto de </a:t>
              </a:r>
              <a:r>
                <a:rPr lang="en-US" sz="1200" err="1"/>
                <a:t>innovación</a:t>
              </a:r>
              <a:r>
                <a:rPr lang="en-US" sz="1200"/>
                <a:t> </a:t>
              </a:r>
              <a:r>
                <a:rPr lang="en-US" sz="1200" err="1"/>
                <a:t>docente</a:t>
              </a:r>
              <a:br>
                <a:rPr lang="en-US" sz="1200"/>
              </a:br>
              <a:r>
                <a:rPr lang="en-US" sz="1200"/>
                <a:t> INNOVA-DOCENCIA </a:t>
              </a:r>
              <a:br>
                <a:rPr lang="en-US" sz="1200"/>
              </a:br>
              <a:r>
                <a:rPr lang="en-US" sz="1200"/>
                <a:t>2020/2021 #34</a:t>
              </a:r>
            </a:p>
          </p:txBody>
        </p:sp>
        <p:pic>
          <p:nvPicPr>
            <p:cNvPr id="1030" name="Picture 6" descr="Universidad Complutense de Madrid - Wikipedia, la enciclopedia libre">
              <a:extLst>
                <a:ext uri="{FF2B5EF4-FFF2-40B4-BE49-F238E27FC236}">
                  <a16:creationId xmlns:a16="http://schemas.microsoft.com/office/drawing/2014/main" id="{77E2C9BE-6B25-4C14-98AB-F24329765C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2053" y="5811972"/>
              <a:ext cx="788556" cy="900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52B0E5E7-A6D9-441A-B1C8-2898422FC414}"/>
              </a:ext>
            </a:extLst>
          </p:cNvPr>
          <p:cNvSpPr txBox="1"/>
          <p:nvPr/>
        </p:nvSpPr>
        <p:spPr>
          <a:xfrm>
            <a:off x="1237171" y="3504049"/>
            <a:ext cx="4807726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b="1" dirty="0">
                <a:latin typeface="Ink Free"/>
              </a:rPr>
              <a:t>28  de </a:t>
            </a:r>
            <a:r>
              <a:rPr lang="en-US" sz="2400" b="1" dirty="0" err="1">
                <a:latin typeface="Ink Free"/>
              </a:rPr>
              <a:t>Noviembre</a:t>
            </a:r>
            <a:r>
              <a:rPr lang="en-US" sz="2400" b="1" dirty="0">
                <a:latin typeface="Ink Free"/>
              </a:rPr>
              <a:t> de 8:30 a 14:30</a:t>
            </a:r>
            <a:endParaRPr lang="en-US" sz="2400" b="1" dirty="0">
              <a:latin typeface="Ink Free" panose="03080402000500000000" pitchFamily="66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EAE00C3-B817-41BD-9B12-64CF78B11522}"/>
              </a:ext>
            </a:extLst>
          </p:cNvPr>
          <p:cNvSpPr txBox="1"/>
          <p:nvPr/>
        </p:nvSpPr>
        <p:spPr>
          <a:xfrm>
            <a:off x="243508" y="2243219"/>
            <a:ext cx="82643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Alumnos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UCM de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todas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las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áreas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del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conocimiento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presentarán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trabajos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de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análisis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de la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pandemia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ocasionada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por el virus SARS-CoV2</a:t>
            </a:r>
            <a:b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</a:b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Se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organizarán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mesas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redondas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temáticas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para resolver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todas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tus</a:t>
            </a:r>
            <a:r>
              <a:rPr lang="en-US" b="1">
                <a:latin typeface="Ink Free" panose="03080402000500000000" pitchFamily="66" charset="0"/>
                <a:cs typeface="Cavolini" panose="03000502040302020204" pitchFamily="66" charset="0"/>
              </a:rPr>
              <a:t> </a:t>
            </a:r>
            <a:r>
              <a:rPr lang="en-US" b="1" err="1">
                <a:latin typeface="Ink Free" panose="03080402000500000000" pitchFamily="66" charset="0"/>
                <a:cs typeface="Cavolini" panose="03000502040302020204" pitchFamily="66" charset="0"/>
              </a:rPr>
              <a:t>dudas</a:t>
            </a:r>
            <a:endParaRPr lang="en-US" b="1">
              <a:latin typeface="Ink Free" panose="03080402000500000000" pitchFamily="66" charset="0"/>
              <a:cs typeface="Cavolini" panose="03000502040302020204" pitchFamily="66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CB2908A-D026-4F8D-84A1-4FE6875B087A}"/>
              </a:ext>
            </a:extLst>
          </p:cNvPr>
          <p:cNvSpPr txBox="1"/>
          <p:nvPr/>
        </p:nvSpPr>
        <p:spPr>
          <a:xfrm>
            <a:off x="2071533" y="4033056"/>
            <a:ext cx="31390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err="1">
                <a:latin typeface="Ink Free" panose="03080402000500000000" pitchFamily="66" charset="0"/>
              </a:rPr>
              <a:t>Formato</a:t>
            </a:r>
            <a:r>
              <a:rPr lang="en-US" sz="2400" b="1">
                <a:latin typeface="Ink Free" panose="03080402000500000000" pitchFamily="66" charset="0"/>
              </a:rPr>
              <a:t> 100% On-line</a:t>
            </a:r>
          </a:p>
        </p:txBody>
      </p:sp>
      <p:pic>
        <p:nvPicPr>
          <p:cNvPr id="17" name="Gráfico 16" descr="Internet">
            <a:extLst>
              <a:ext uri="{FF2B5EF4-FFF2-40B4-BE49-F238E27FC236}">
                <a16:creationId xmlns:a16="http://schemas.microsoft.com/office/drawing/2014/main" id="{AED6586C-F143-440D-92FE-37BB9A8EE7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59555" y="3806688"/>
            <a:ext cx="914400" cy="914400"/>
          </a:xfrm>
          <a:prstGeom prst="rect">
            <a:avLst/>
          </a:prstGeom>
        </p:spPr>
      </p:pic>
      <p:pic>
        <p:nvPicPr>
          <p:cNvPr id="20" name="Gráfico 19" descr="Calendario mensual">
            <a:extLst>
              <a:ext uri="{FF2B5EF4-FFF2-40B4-BE49-F238E27FC236}">
                <a16:creationId xmlns:a16="http://schemas.microsoft.com/office/drawing/2014/main" id="{625ECE9C-306A-4ECE-8560-FEF79DE730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6530" y="3213654"/>
            <a:ext cx="752060" cy="752060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985E266F-0264-487E-B913-314E8F5F39A4}"/>
              </a:ext>
            </a:extLst>
          </p:cNvPr>
          <p:cNvSpPr txBox="1"/>
          <p:nvPr/>
        </p:nvSpPr>
        <p:spPr>
          <a:xfrm>
            <a:off x="2071533" y="4679168"/>
            <a:ext cx="3430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err="1">
                <a:latin typeface="Ink Free" panose="03080402000500000000" pitchFamily="66" charset="0"/>
              </a:rPr>
              <a:t>Certificado</a:t>
            </a:r>
            <a:r>
              <a:rPr lang="en-US" sz="2400" b="1">
                <a:latin typeface="Ink Free" panose="03080402000500000000" pitchFamily="66" charset="0"/>
              </a:rPr>
              <a:t> de </a:t>
            </a:r>
            <a:r>
              <a:rPr lang="en-US" sz="2400" b="1" err="1">
                <a:latin typeface="Ink Free" panose="03080402000500000000" pitchFamily="66" charset="0"/>
              </a:rPr>
              <a:t>asistencia</a:t>
            </a:r>
            <a:endParaRPr lang="en-US" sz="2400" b="1">
              <a:latin typeface="Ink Free" panose="03080402000500000000" pitchFamily="66" charset="0"/>
            </a:endParaRPr>
          </a:p>
        </p:txBody>
      </p:sp>
      <p:pic>
        <p:nvPicPr>
          <p:cNvPr id="23" name="Gráfico 22" descr="Insignia de portapapeles">
            <a:extLst>
              <a:ext uri="{FF2B5EF4-FFF2-40B4-BE49-F238E27FC236}">
                <a16:creationId xmlns:a16="http://schemas.microsoft.com/office/drawing/2014/main" id="{E45DFF91-8ADC-414B-93C2-EBDD437659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46652" y="4349016"/>
            <a:ext cx="791817" cy="791817"/>
          </a:xfrm>
          <a:prstGeom prst="rect">
            <a:avLst/>
          </a:prstGeom>
        </p:spPr>
      </p:pic>
      <p:pic>
        <p:nvPicPr>
          <p:cNvPr id="26" name="Gráfico 25" descr="Lluvia de ideas de grupo">
            <a:extLst>
              <a:ext uri="{FF2B5EF4-FFF2-40B4-BE49-F238E27FC236}">
                <a16:creationId xmlns:a16="http://schemas.microsoft.com/office/drawing/2014/main" id="{B3C80E95-6E52-49E7-B6CC-BA3DAE45C11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12380" y="1704955"/>
            <a:ext cx="1604934" cy="1604934"/>
          </a:xfrm>
          <a:prstGeom prst="rect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9F78FA97-3D9B-4353-B517-323BAF483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225" y="3836574"/>
            <a:ext cx="1545535" cy="154553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903AB3A7-78FE-4759-8B2C-726987410CEF}"/>
              </a:ext>
            </a:extLst>
          </p:cNvPr>
          <p:cNvSpPr txBox="1"/>
          <p:nvPr/>
        </p:nvSpPr>
        <p:spPr>
          <a:xfrm>
            <a:off x="7432037" y="3234680"/>
            <a:ext cx="16898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latin typeface="Ink Free" panose="03080402000500000000" pitchFamily="66" charset="0"/>
              </a:rPr>
              <a:t>¡</a:t>
            </a:r>
            <a:r>
              <a:rPr lang="en-US" sz="2400" b="1" err="1">
                <a:latin typeface="Ink Free" panose="03080402000500000000" pitchFamily="66" charset="0"/>
              </a:rPr>
              <a:t>Inscríbete</a:t>
            </a:r>
            <a:r>
              <a:rPr lang="en-US" sz="2400" b="1">
                <a:latin typeface="Ink Free" panose="03080402000500000000" pitchFamily="66" charset="0"/>
              </a:rPr>
              <a:t>!</a:t>
            </a:r>
          </a:p>
        </p:txBody>
      </p:sp>
      <p:pic>
        <p:nvPicPr>
          <p:cNvPr id="30" name="Gráfico 29" descr="Flecha: giro a la derecha">
            <a:extLst>
              <a:ext uri="{FF2B5EF4-FFF2-40B4-BE49-F238E27FC236}">
                <a16:creationId xmlns:a16="http://schemas.microsoft.com/office/drawing/2014/main" id="{B56F7906-8F67-4CD7-B5F0-DB3F03D96FA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3474011">
            <a:off x="8851342" y="341416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194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(210 x 297 mm)</PresentationFormat>
  <Slides>1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Esperanza Rivera de Torre</dc:creator>
  <cp:revision>4</cp:revision>
  <dcterms:created xsi:type="dcterms:W3CDTF">2020-11-04T11:35:32Z</dcterms:created>
  <dcterms:modified xsi:type="dcterms:W3CDTF">2020-11-05T14:30:58Z</dcterms:modified>
</cp:coreProperties>
</file>